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5156640" cy="5142240"/>
          </a:xfrm>
          <a:prstGeom prst="rtTriangle">
            <a:avLst/>
          </a:prstGeom>
          <a:blipFill rotWithShape="0">
            <a:blip r:embed="rId2"/>
            <a:stretch>
              <a:fillRect l="452373" t="-261346" r="-733172" b="9582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978240" y="0"/>
            <a:ext cx="2165760" cy="2011320"/>
          </a:xfrm>
          <a:prstGeom prst="rtTriangle">
            <a:avLst/>
          </a:prstGeom>
          <a:blipFill rotWithShape="0">
            <a:blip r:embed="rId3"/>
            <a:stretch>
              <a:fillRect l="303468" t="642629" r="797282" b="98543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6200000">
            <a:off x="5760" y="-1800"/>
            <a:ext cx="2289960" cy="22986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651240" y="576720"/>
            <a:ext cx="2298600" cy="228996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í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1080"/>
            <a:ext cx="4736160" cy="5144040"/>
            <a:chOff x="4406760" y="-1080"/>
            <a:chExt cx="4736160" cy="514404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2560" cy="473616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2360" y="4320"/>
              <a:ext cx="4296600" cy="428544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768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8560" y="14439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7068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0800" y="26769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33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6600" y="206964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89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3920" y="26928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3560" y="33087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63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5240" y="330264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196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1000" y="391824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1988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2920" y="39258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548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editar 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formato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1440" cy="5871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tí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31440" cy="5871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2040" y="22176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212040" y="28440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212040" y="34668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5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149" name="CustomShape 6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qu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pa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ra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tar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títu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631440" cy="58716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12040" y="22176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2040" y="28440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12040" y="346680"/>
            <a:ext cx="218160" cy="1764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5"/>
          <p:cNvGrpSpPr/>
          <p:nvPr/>
        </p:nvGrpSpPr>
        <p:grpSpPr>
          <a:xfrm>
            <a:off x="0" y="382320"/>
            <a:ext cx="1035360" cy="1013760"/>
            <a:chOff x="0" y="382320"/>
            <a:chExt cx="1035360" cy="1013760"/>
          </a:xfrm>
        </p:grpSpPr>
        <p:sp>
          <p:nvSpPr>
            <p:cNvPr id="194" name="CustomShape 6"/>
            <p:cNvSpPr/>
            <p:nvPr/>
          </p:nvSpPr>
          <p:spPr>
            <a:xfrm rot="16200000">
              <a:off x="0" y="38232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7"/>
            <p:cNvSpPr/>
            <p:nvPr/>
          </p:nvSpPr>
          <p:spPr>
            <a:xfrm flipH="1">
              <a:off x="227520" y="588600"/>
              <a:ext cx="807480" cy="8074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editar 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formato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23880" y="1697400"/>
            <a:ext cx="5434920" cy="7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PcDevs</a:t>
            </a:r>
            <a:r>
              <a:rPr b="0" lang="pt-BR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pt-BR" sz="2600" spc="-1" strike="noStrike">
                <a:solidFill>
                  <a:srgbClr val="ffffff"/>
                </a:solidFill>
                <a:latin typeface="Montserrat"/>
                <a:ea typeface="Montserrat"/>
              </a:rPr>
              <a:t>FullStack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73280" y="3543840"/>
            <a:ext cx="258552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15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Projeto Integrador - Grupo 2</a:t>
            </a:r>
            <a:endParaRPr b="0" lang="pt-BR" sz="1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Carlos Procídio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Fernando Borba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Flagner Camargo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61280" y="2258280"/>
            <a:ext cx="31975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Digital House / IBM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Google Shape;231;p17" descr=""/>
          <p:cNvPicPr/>
          <p:nvPr/>
        </p:nvPicPr>
        <p:blipFill>
          <a:blip r:embed="rId1"/>
          <a:stretch/>
        </p:blipFill>
        <p:spPr>
          <a:xfrm>
            <a:off x="4740480" y="4237200"/>
            <a:ext cx="478440" cy="47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96" descr=""/>
          <p:cNvPicPr/>
          <p:nvPr/>
        </p:nvPicPr>
        <p:blipFill>
          <a:blip r:embed="rId1"/>
          <a:stretch/>
        </p:blipFill>
        <p:spPr>
          <a:xfrm>
            <a:off x="720" y="1260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84" name="Google Shape;764;p41_0" descr=""/>
          <p:cNvPicPr/>
          <p:nvPr/>
        </p:nvPicPr>
        <p:blipFill>
          <a:blip r:embed="rId2"/>
          <a:stretch/>
        </p:blipFill>
        <p:spPr>
          <a:xfrm>
            <a:off x="8342640" y="432072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424880" y="1907280"/>
            <a:ext cx="185256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Protótipo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424880" y="3320280"/>
            <a:ext cx="168984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Codificação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6548760" y="1799280"/>
            <a:ext cx="185256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Refino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6548760" y="3320280"/>
            <a:ext cx="185256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Feedback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 flipH="1">
            <a:off x="779400" y="1641960"/>
            <a:ext cx="75949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"/>
          <p:cNvSpPr/>
          <p:nvPr/>
        </p:nvSpPr>
        <p:spPr>
          <a:xfrm flipH="1">
            <a:off x="779400" y="3044160"/>
            <a:ext cx="22741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 flipH="1">
            <a:off x="6100200" y="3044160"/>
            <a:ext cx="22741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"/>
          <p:cNvSpPr/>
          <p:nvPr/>
        </p:nvSpPr>
        <p:spPr>
          <a:xfrm flipH="1">
            <a:off x="779400" y="4455000"/>
            <a:ext cx="75949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"/>
          <p:cNvSpPr/>
          <p:nvPr/>
        </p:nvSpPr>
        <p:spPr>
          <a:xfrm>
            <a:off x="3171600" y="1660680"/>
            <a:ext cx="2786040" cy="27860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0"/>
          <p:cNvSpPr/>
          <p:nvPr/>
        </p:nvSpPr>
        <p:spPr>
          <a:xfrm rot="5400000">
            <a:off x="3172680" y="1659240"/>
            <a:ext cx="2786040" cy="27860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1"/>
          <p:cNvSpPr/>
          <p:nvPr/>
        </p:nvSpPr>
        <p:spPr>
          <a:xfrm rot="10800000">
            <a:off x="3172680" y="1660680"/>
            <a:ext cx="2786040" cy="27860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2"/>
          <p:cNvSpPr/>
          <p:nvPr/>
        </p:nvSpPr>
        <p:spPr>
          <a:xfrm rot="16200000">
            <a:off x="3171600" y="1662120"/>
            <a:ext cx="2786040" cy="278604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" name="Group 13"/>
          <p:cNvGrpSpPr/>
          <p:nvPr/>
        </p:nvGrpSpPr>
        <p:grpSpPr>
          <a:xfrm>
            <a:off x="3079080" y="2700360"/>
            <a:ext cx="735840" cy="735840"/>
            <a:chOff x="3079080" y="2700360"/>
            <a:chExt cx="735840" cy="735840"/>
          </a:xfrm>
        </p:grpSpPr>
        <p:sp>
          <p:nvSpPr>
            <p:cNvPr id="298" name="CustomShape 14"/>
            <p:cNvSpPr/>
            <p:nvPr/>
          </p:nvSpPr>
          <p:spPr>
            <a:xfrm rot="2368800">
              <a:off x="3185280" y="2806560"/>
              <a:ext cx="522720" cy="5227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5"/>
            <p:cNvSpPr/>
            <p:nvPr/>
          </p:nvSpPr>
          <p:spPr>
            <a:xfrm rot="249000">
              <a:off x="3170160" y="2768040"/>
              <a:ext cx="582840" cy="5832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CustomShape 16"/>
          <p:cNvSpPr/>
          <p:nvPr/>
        </p:nvSpPr>
        <p:spPr>
          <a:xfrm>
            <a:off x="3199320" y="2882880"/>
            <a:ext cx="50652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01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1" name="Group 17"/>
          <p:cNvGrpSpPr/>
          <p:nvPr/>
        </p:nvGrpSpPr>
        <p:grpSpPr>
          <a:xfrm>
            <a:off x="4224960" y="3803400"/>
            <a:ext cx="735840" cy="735840"/>
            <a:chOff x="4224960" y="3803400"/>
            <a:chExt cx="735840" cy="735840"/>
          </a:xfrm>
        </p:grpSpPr>
        <p:sp>
          <p:nvSpPr>
            <p:cNvPr id="302" name="CustomShape 18"/>
            <p:cNvSpPr/>
            <p:nvPr/>
          </p:nvSpPr>
          <p:spPr>
            <a:xfrm rot="18568200">
              <a:off x="4331160" y="3909960"/>
              <a:ext cx="522720" cy="5227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9"/>
            <p:cNvSpPr/>
            <p:nvPr/>
          </p:nvSpPr>
          <p:spPr>
            <a:xfrm rot="16449000">
              <a:off x="4293000" y="3866040"/>
              <a:ext cx="582840" cy="5832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CustomShape 20"/>
          <p:cNvSpPr/>
          <p:nvPr/>
        </p:nvSpPr>
        <p:spPr>
          <a:xfrm>
            <a:off x="4320360" y="3970800"/>
            <a:ext cx="50652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02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5" name="Group 21"/>
          <p:cNvGrpSpPr/>
          <p:nvPr/>
        </p:nvGrpSpPr>
        <p:grpSpPr>
          <a:xfrm>
            <a:off x="5313240" y="2701800"/>
            <a:ext cx="735840" cy="735840"/>
            <a:chOff x="5313240" y="2701800"/>
            <a:chExt cx="735840" cy="735840"/>
          </a:xfrm>
        </p:grpSpPr>
        <p:sp>
          <p:nvSpPr>
            <p:cNvPr id="306" name="CustomShape 22"/>
            <p:cNvSpPr/>
            <p:nvPr/>
          </p:nvSpPr>
          <p:spPr>
            <a:xfrm rot="13168800">
              <a:off x="5419800" y="2808360"/>
              <a:ext cx="522720" cy="522720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3"/>
            <p:cNvSpPr/>
            <p:nvPr/>
          </p:nvSpPr>
          <p:spPr>
            <a:xfrm rot="11048400">
              <a:off x="5375160" y="2786040"/>
              <a:ext cx="582840" cy="5832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" name="CustomShape 24"/>
          <p:cNvSpPr/>
          <p:nvPr/>
        </p:nvSpPr>
        <p:spPr>
          <a:xfrm>
            <a:off x="5403960" y="2882880"/>
            <a:ext cx="50652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09" name="Group 25"/>
          <p:cNvGrpSpPr/>
          <p:nvPr/>
        </p:nvGrpSpPr>
        <p:grpSpPr>
          <a:xfrm>
            <a:off x="4194360" y="1569960"/>
            <a:ext cx="735840" cy="735840"/>
            <a:chOff x="4194360" y="1569960"/>
            <a:chExt cx="735840" cy="735840"/>
          </a:xfrm>
        </p:grpSpPr>
        <p:sp>
          <p:nvSpPr>
            <p:cNvPr id="310" name="CustomShape 26"/>
            <p:cNvSpPr/>
            <p:nvPr/>
          </p:nvSpPr>
          <p:spPr>
            <a:xfrm rot="7768200">
              <a:off x="4300920" y="1676160"/>
              <a:ext cx="522720" cy="522720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algn="tl" blurRad="228600" dir="5400000" dist="507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27"/>
            <p:cNvSpPr/>
            <p:nvPr/>
          </p:nvSpPr>
          <p:spPr>
            <a:xfrm rot="5649000">
              <a:off x="4279320" y="1659600"/>
              <a:ext cx="582840" cy="583200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CustomShape 28"/>
          <p:cNvSpPr/>
          <p:nvPr/>
        </p:nvSpPr>
        <p:spPr>
          <a:xfrm>
            <a:off x="4320360" y="1765080"/>
            <a:ext cx="50652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04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3" name="CustomShape 29"/>
          <p:cNvSpPr/>
          <p:nvPr/>
        </p:nvSpPr>
        <p:spPr>
          <a:xfrm>
            <a:off x="3753720" y="2242800"/>
            <a:ext cx="1621440" cy="162144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0"/>
          <p:cNvSpPr/>
          <p:nvPr/>
        </p:nvSpPr>
        <p:spPr>
          <a:xfrm>
            <a:off x="1424880" y="2328840"/>
            <a:ext cx="1491120" cy="6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Definição de escopo e layout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5" name="CustomShape 31"/>
          <p:cNvSpPr/>
          <p:nvPr/>
        </p:nvSpPr>
        <p:spPr>
          <a:xfrm>
            <a:off x="1424880" y="3741480"/>
            <a:ext cx="1815120" cy="6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Desenvolvimento do módulo e suas integrações.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6" name="CustomShape 32"/>
          <p:cNvSpPr/>
          <p:nvPr/>
        </p:nvSpPr>
        <p:spPr>
          <a:xfrm>
            <a:off x="6548760" y="2220840"/>
            <a:ext cx="1990080" cy="6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Dúvidas ou erros não solucionados são levadas aos professores.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7" name="CustomShape 33"/>
          <p:cNvSpPr/>
          <p:nvPr/>
        </p:nvSpPr>
        <p:spPr>
          <a:xfrm>
            <a:off x="6548760" y="3741480"/>
            <a:ext cx="1731240" cy="6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d9d9d9"/>
                </a:solidFill>
                <a:latin typeface="Lato"/>
                <a:ea typeface="Lato"/>
              </a:rPr>
              <a:t>Validação de cada membro do grupo.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18" name="CustomShape 34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Ciclo de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Desenvolv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imento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m 332" descr=""/>
          <p:cNvPicPr/>
          <p:nvPr/>
        </p:nvPicPr>
        <p:blipFill>
          <a:blip r:embed="rId1"/>
          <a:stretch/>
        </p:blipFill>
        <p:spPr>
          <a:xfrm>
            <a:off x="360" y="72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764;p41_14" descr=""/>
          <p:cNvPicPr/>
          <p:nvPr/>
        </p:nvPicPr>
        <p:blipFill>
          <a:blip r:embed="rId2"/>
          <a:stretch/>
        </p:blipFill>
        <p:spPr>
          <a:xfrm>
            <a:off x="8343000" y="432072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321" name="Imagem 335" descr=""/>
          <p:cNvPicPr/>
          <p:nvPr/>
        </p:nvPicPr>
        <p:blipFill>
          <a:blip r:embed="rId3"/>
          <a:stretch/>
        </p:blipFill>
        <p:spPr>
          <a:xfrm>
            <a:off x="1519920" y="1632600"/>
            <a:ext cx="7326720" cy="327168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Entidade-Relacionamento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m 336" descr=""/>
          <p:cNvPicPr/>
          <p:nvPr/>
        </p:nvPicPr>
        <p:blipFill>
          <a:blip r:embed="rId1"/>
          <a:stretch/>
        </p:blipFill>
        <p:spPr>
          <a:xfrm>
            <a:off x="0" y="288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764;p41_13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de Páginas / Geral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2210760" y="1162800"/>
            <a:ext cx="6568200" cy="36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40" descr=""/>
          <p:cNvPicPr/>
          <p:nvPr/>
        </p:nvPicPr>
        <p:blipFill>
          <a:blip r:embed="rId1"/>
          <a:stretch/>
        </p:blipFill>
        <p:spPr>
          <a:xfrm>
            <a:off x="0" y="288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764;p41_10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329" name="Imagem 343" descr=""/>
          <p:cNvPicPr/>
          <p:nvPr/>
        </p:nvPicPr>
        <p:blipFill>
          <a:blip r:embed="rId3"/>
          <a:stretch/>
        </p:blipFill>
        <p:spPr>
          <a:xfrm>
            <a:off x="1602720" y="1657080"/>
            <a:ext cx="6965280" cy="1955160"/>
          </a:xfrm>
          <a:prstGeom prst="rect">
            <a:avLst/>
          </a:prstGeom>
          <a:ln>
            <a:noFill/>
          </a:ln>
        </p:spPr>
      </p:pic>
      <p:sp>
        <p:nvSpPr>
          <p:cNvPr id="330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de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Págin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as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Visita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nte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44" descr=""/>
          <p:cNvPicPr/>
          <p:nvPr/>
        </p:nvPicPr>
        <p:blipFill>
          <a:blip r:embed="rId1"/>
          <a:stretch/>
        </p:blipFill>
        <p:spPr>
          <a:xfrm>
            <a:off x="0" y="288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764;p41_11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333" name="Imagem 347" descr=""/>
          <p:cNvPicPr/>
          <p:nvPr/>
        </p:nvPicPr>
        <p:blipFill>
          <a:blip r:embed="rId3"/>
          <a:stretch/>
        </p:blipFill>
        <p:spPr>
          <a:xfrm>
            <a:off x="2621880" y="1042200"/>
            <a:ext cx="4074120" cy="375192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de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Págin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as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Cadas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trador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m 348" descr=""/>
          <p:cNvPicPr/>
          <p:nvPr/>
        </p:nvPicPr>
        <p:blipFill>
          <a:blip r:embed="rId1"/>
          <a:stretch/>
        </p:blipFill>
        <p:spPr>
          <a:xfrm>
            <a:off x="0" y="288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764;p41_12" descr=""/>
          <p:cNvPicPr/>
          <p:nvPr/>
        </p:nvPicPr>
        <p:blipFill>
          <a:blip r:embed="rId2"/>
          <a:stretch/>
        </p:blipFill>
        <p:spPr>
          <a:xfrm>
            <a:off x="8342640" y="432288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337" name="Imagem 351" descr=""/>
          <p:cNvPicPr/>
          <p:nvPr/>
        </p:nvPicPr>
        <p:blipFill>
          <a:blip r:embed="rId3"/>
          <a:stretch/>
        </p:blipFill>
        <p:spPr>
          <a:xfrm>
            <a:off x="3298320" y="1300680"/>
            <a:ext cx="3961440" cy="349668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de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Págin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as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Admin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m 352" descr=""/>
          <p:cNvPicPr/>
          <p:nvPr/>
        </p:nvPicPr>
        <p:blipFill>
          <a:blip r:embed="rId1"/>
          <a:stretch/>
        </p:blipFill>
        <p:spPr>
          <a:xfrm>
            <a:off x="0" y="108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340" name="Google Shape;764;p41_1" descr=""/>
          <p:cNvPicPr/>
          <p:nvPr/>
        </p:nvPicPr>
        <p:blipFill>
          <a:blip r:embed="rId2"/>
          <a:stretch/>
        </p:blipFill>
        <p:spPr>
          <a:xfrm>
            <a:off x="8342640" y="432108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2358720" y="1822320"/>
            <a:ext cx="63756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 flipH="1">
            <a:off x="1211760" y="236124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1212840" y="250272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>
            <a:off x="4100400" y="1822320"/>
            <a:ext cx="63756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5"/>
          <p:cNvSpPr/>
          <p:nvPr/>
        </p:nvSpPr>
        <p:spPr>
          <a:xfrm flipH="1">
            <a:off x="2953440" y="236124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6" name="CustomShape 6"/>
          <p:cNvSpPr/>
          <p:nvPr/>
        </p:nvSpPr>
        <p:spPr>
          <a:xfrm>
            <a:off x="2954520" y="250272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7"/>
          <p:cNvSpPr/>
          <p:nvPr/>
        </p:nvSpPr>
        <p:spPr>
          <a:xfrm>
            <a:off x="5842800" y="1822320"/>
            <a:ext cx="63756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8"/>
          <p:cNvSpPr/>
          <p:nvPr/>
        </p:nvSpPr>
        <p:spPr>
          <a:xfrm flipH="1">
            <a:off x="4695840" y="236124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9"/>
          <p:cNvSpPr/>
          <p:nvPr/>
        </p:nvSpPr>
        <p:spPr>
          <a:xfrm>
            <a:off x="4696920" y="250272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0"/>
          <p:cNvSpPr/>
          <p:nvPr/>
        </p:nvSpPr>
        <p:spPr>
          <a:xfrm>
            <a:off x="7574400" y="1822320"/>
            <a:ext cx="63756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e55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1"/>
          <p:cNvSpPr/>
          <p:nvPr/>
        </p:nvSpPr>
        <p:spPr>
          <a:xfrm flipH="1">
            <a:off x="6427440" y="236124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"/>
          <p:cNvSpPr/>
          <p:nvPr/>
        </p:nvSpPr>
        <p:spPr>
          <a:xfrm>
            <a:off x="6428520" y="2502720"/>
            <a:ext cx="1800000" cy="126000"/>
          </a:xfrm>
          <a:prstGeom prst="parallelogram">
            <a:avLst>
              <a:gd name="adj" fmla="val 96952"/>
            </a:avLst>
          </a:prstGeom>
          <a:solidFill>
            <a:srgbClr val="4e55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3"/>
          <p:cNvSpPr/>
          <p:nvPr/>
        </p:nvSpPr>
        <p:spPr>
          <a:xfrm>
            <a:off x="1251360" y="3052440"/>
            <a:ext cx="1412640" cy="14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Seleção do integrantes de cada grupo.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Apresentação e seleção da ideia. 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4" name="CustomShape 14"/>
          <p:cNvSpPr/>
          <p:nvPr/>
        </p:nvSpPr>
        <p:spPr>
          <a:xfrm>
            <a:off x="2971800" y="3052440"/>
            <a:ext cx="160020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do desenho do Projeto (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Draft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).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Início da criação das 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55" name="CustomShape 15"/>
          <p:cNvSpPr/>
          <p:nvPr/>
        </p:nvSpPr>
        <p:spPr>
          <a:xfrm>
            <a:off x="4720320" y="3052440"/>
            <a:ext cx="1615680" cy="12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Telas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Modelagem e desenvolvimento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6" name="CustomShape 16"/>
          <p:cNvSpPr/>
          <p:nvPr/>
        </p:nvSpPr>
        <p:spPr>
          <a:xfrm>
            <a:off x="6516000" y="3052440"/>
            <a:ext cx="158400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Integração do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Frontend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 com 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Backend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Entrega e Apresentação da versão </a:t>
            </a:r>
            <a:r>
              <a:rPr b="0" i="1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v1.0</a:t>
            </a: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.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Conclusão da documentação.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7" name="CustomShape 17"/>
          <p:cNvSpPr/>
          <p:nvPr/>
        </p:nvSpPr>
        <p:spPr>
          <a:xfrm>
            <a:off x="1251360" y="2674080"/>
            <a:ext cx="146844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Formação do Grupo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8" name="CustomShape 18"/>
          <p:cNvSpPr/>
          <p:nvPr/>
        </p:nvSpPr>
        <p:spPr>
          <a:xfrm>
            <a:off x="2971800" y="2675880"/>
            <a:ext cx="145620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Definição do Projeto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59" name="CustomShape 19"/>
          <p:cNvSpPr/>
          <p:nvPr/>
        </p:nvSpPr>
        <p:spPr>
          <a:xfrm>
            <a:off x="4720320" y="2675880"/>
            <a:ext cx="13276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Desenvolvimento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0" name="CustomShape 20"/>
          <p:cNvSpPr/>
          <p:nvPr/>
        </p:nvSpPr>
        <p:spPr>
          <a:xfrm>
            <a:off x="6494040" y="2675880"/>
            <a:ext cx="11350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Integração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61" name="CustomShape 21"/>
          <p:cNvSpPr/>
          <p:nvPr/>
        </p:nvSpPr>
        <p:spPr>
          <a:xfrm>
            <a:off x="1792440" y="1646280"/>
            <a:ext cx="53676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FEV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22"/>
          <p:cNvSpPr/>
          <p:nvPr/>
        </p:nvSpPr>
        <p:spPr>
          <a:xfrm>
            <a:off x="3520800" y="1646280"/>
            <a:ext cx="53676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23"/>
          <p:cNvSpPr/>
          <p:nvPr/>
        </p:nvSpPr>
        <p:spPr>
          <a:xfrm>
            <a:off x="5269320" y="1646280"/>
            <a:ext cx="53676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ABR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24"/>
          <p:cNvSpPr/>
          <p:nvPr/>
        </p:nvSpPr>
        <p:spPr>
          <a:xfrm>
            <a:off x="7023960" y="1646280"/>
            <a:ext cx="53676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800" spc="-1" strike="noStrike">
                <a:solidFill>
                  <a:srgbClr val="ffffff"/>
                </a:solidFill>
                <a:latin typeface="Roboto"/>
                <a:ea typeface="Roboto"/>
              </a:rPr>
              <a:t>MAI</a:t>
            </a:r>
            <a:endParaRPr b="0" lang="pt-BR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365" name="CustomShape 25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Cro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nogr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ama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Proj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764;p41_2" descr=""/>
          <p:cNvPicPr/>
          <p:nvPr/>
        </p:nvPicPr>
        <p:blipFill>
          <a:blip r:embed="rId1"/>
          <a:stretch/>
        </p:blipFill>
        <p:spPr>
          <a:xfrm>
            <a:off x="8342640" y="4321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645480" y="1977840"/>
            <a:ext cx="306180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645480" y="2788200"/>
            <a:ext cx="306180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Digite seu texto aqui Digite seu texto aqui Digite seu texto aqui. Digite seu texto aqui Digite seu texto aqui.</a:t>
            </a:r>
            <a:br/>
            <a:endParaRPr b="0" lang="pt-BR" sz="1300" spc="-1" strike="noStrike">
              <a:latin typeface="Arial"/>
            </a:endParaRPr>
          </a:p>
        </p:txBody>
      </p:sp>
      <p:pic>
        <p:nvPicPr>
          <p:cNvPr id="369" name="Imagem 394" descr=""/>
          <p:cNvPicPr/>
          <p:nvPr/>
        </p:nvPicPr>
        <p:blipFill>
          <a:blip r:embed="rId2"/>
          <a:stretch/>
        </p:blipFill>
        <p:spPr>
          <a:xfrm>
            <a:off x="0" y="1440"/>
            <a:ext cx="9142920" cy="192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237" descr=""/>
          <p:cNvPicPr/>
          <p:nvPr/>
        </p:nvPicPr>
        <p:blipFill>
          <a:blip r:embed="rId1"/>
          <a:stretch/>
        </p:blipFill>
        <p:spPr>
          <a:xfrm>
            <a:off x="0" y="144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764;p41_3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72000" y="1132560"/>
            <a:ext cx="1798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Índice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845600" y="4032360"/>
            <a:ext cx="271404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Curso iniciado em Nov/2020 e encerrando em Mai/2021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824360" y="2064600"/>
            <a:ext cx="3273840" cy="20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computador desktop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smartphone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no modo paisagem em um smartphone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um tablet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no modo paisagem em um tablet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em wearables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Cronograma do projeto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767160" y="2064600"/>
            <a:ext cx="3749760" cy="23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Entender seus problemas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do projeto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Público-alvo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 do Sistema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Fluxo das Telas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901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Diagrama de Entidade 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m 243" descr=""/>
          <p:cNvPicPr/>
          <p:nvPr/>
        </p:nvPicPr>
        <p:blipFill>
          <a:blip r:embed="rId1"/>
          <a:stretch/>
        </p:blipFill>
        <p:spPr>
          <a:xfrm>
            <a:off x="0" y="180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764;p41_5" descr=""/>
          <p:cNvPicPr/>
          <p:nvPr/>
        </p:nvPicPr>
        <p:blipFill>
          <a:blip r:embed="rId2"/>
          <a:stretch/>
        </p:blipFill>
        <p:spPr>
          <a:xfrm>
            <a:off x="8342640" y="432180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Geral / Entender os problemas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297440" y="2031480"/>
            <a:ext cx="731520" cy="8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2030400" y="2031840"/>
            <a:ext cx="5875920" cy="8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Dispersão e falta de confiabilidade nas informações turísticas encontradas na internet.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Espaço regionalizado onde donos de Estabelecimentos Comerciais possam divulgar seus negócios em seu Município.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Apoio às Secretarias de Turismo na divulgação de seus Equipamentos Públicos.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1297440" y="2694600"/>
            <a:ext cx="731520" cy="8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1297440" y="3357360"/>
            <a:ext cx="731520" cy="8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 250" descr=""/>
          <p:cNvPicPr/>
          <p:nvPr/>
        </p:nvPicPr>
        <p:blipFill>
          <a:blip r:embed="rId1"/>
          <a:stretch/>
        </p:blipFill>
        <p:spPr>
          <a:xfrm>
            <a:off x="720" y="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764;p41_4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1297440" y="2359440"/>
            <a:ext cx="703764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Proposta de Solução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DejaVu Sans"/>
              </a:rPr>
              <a:t>Entregar um portal que concentre as informações sobre o trade turístico do município com curadoria da Secretaria de Turismo local.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Público Alvo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Turistas e munícipes.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Geral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 do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Projeto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m 254" descr=""/>
          <p:cNvPicPr/>
          <p:nvPr/>
        </p:nvPicPr>
        <p:blipFill>
          <a:blip r:embed="rId1"/>
          <a:stretch/>
        </p:blipFill>
        <p:spPr>
          <a:xfrm>
            <a:off x="0" y="144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764;p41_6" descr=""/>
          <p:cNvPicPr/>
          <p:nvPr/>
        </p:nvPicPr>
        <p:blipFill>
          <a:blip r:embed="rId2"/>
          <a:stretch/>
        </p:blipFill>
        <p:spPr>
          <a:xfrm>
            <a:off x="8342640" y="4321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297440" y="2359440"/>
            <a:ext cx="703764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Nome do Sistema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de Trade Turístico de Municípios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DejaVu Sans"/>
              </a:rPr>
              <a:t>Trip BR , Trip City, Brasil Travel, Bate Volta, SP Trip,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Montserrat"/>
                <a:ea typeface="DejaVu Sans"/>
              </a:rPr>
              <a:t>City Seen, City Tour,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Visão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Geral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533840" y="76680"/>
            <a:ext cx="4343400" cy="4135320"/>
          </a:xfrm>
          <a:prstGeom prst="rect">
            <a:avLst/>
          </a:prstGeom>
          <a:ln>
            <a:noFill/>
          </a:ln>
        </p:spPr>
      </p:pic>
      <p:pic>
        <p:nvPicPr>
          <p:cNvPr id="260" name="Imagem 258" descr=""/>
          <p:cNvPicPr/>
          <p:nvPr/>
        </p:nvPicPr>
        <p:blipFill>
          <a:blip r:embed="rId2"/>
          <a:stretch/>
        </p:blipFill>
        <p:spPr>
          <a:xfrm>
            <a:off x="0" y="216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764;p41_7" descr=""/>
          <p:cNvPicPr/>
          <p:nvPr/>
        </p:nvPicPr>
        <p:blipFill>
          <a:blip r:embed="rId3"/>
          <a:stretch/>
        </p:blipFill>
        <p:spPr>
          <a:xfrm>
            <a:off x="8342640" y="432216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648000" y="1943280"/>
            <a:ext cx="320400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Home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Acesso às consultas públicas e Login.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2448000" y="2843640"/>
            <a:ext cx="1960200" cy="214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258_0" descr=""/>
          <p:cNvPicPr/>
          <p:nvPr/>
        </p:nvPicPr>
        <p:blipFill>
          <a:blip r:embed="rId1"/>
          <a:stretch/>
        </p:blipFill>
        <p:spPr>
          <a:xfrm>
            <a:off x="0" y="216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764;p41_8" descr=""/>
          <p:cNvPicPr/>
          <p:nvPr/>
        </p:nvPicPr>
        <p:blipFill>
          <a:blip r:embed="rId2"/>
          <a:stretch/>
        </p:blipFill>
        <p:spPr>
          <a:xfrm>
            <a:off x="8342640" y="432216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5450040" y="356400"/>
            <a:ext cx="3405960" cy="216360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4572000" y="2616120"/>
            <a:ext cx="2952000" cy="227988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648000" y="1943280"/>
            <a:ext cx="352800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Acessos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para:  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Login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 e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“</a:t>
            </a:r>
            <a:r>
              <a:rPr b="1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Cadastrar-se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”.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258_1" descr=""/>
          <p:cNvPicPr/>
          <p:nvPr/>
        </p:nvPicPr>
        <p:blipFill>
          <a:blip r:embed="rId1"/>
          <a:stretch/>
        </p:blipFill>
        <p:spPr>
          <a:xfrm>
            <a:off x="0" y="216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72" name="Google Shape;764;p41_9" descr=""/>
          <p:cNvPicPr/>
          <p:nvPr/>
        </p:nvPicPr>
        <p:blipFill>
          <a:blip r:embed="rId2"/>
          <a:stretch/>
        </p:blipFill>
        <p:spPr>
          <a:xfrm>
            <a:off x="8342640" y="432216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Módulos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648000" y="1943280"/>
            <a:ext cx="320400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Cadastro Estabelecimento (Empreendedor)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Cadastro e Edição de Estabelecimentos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5040000" y="320760"/>
            <a:ext cx="2059200" cy="89892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3888000" y="1496160"/>
            <a:ext cx="4952880" cy="268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258_2" descr=""/>
          <p:cNvPicPr/>
          <p:nvPr/>
        </p:nvPicPr>
        <p:blipFill>
          <a:blip r:embed="rId1"/>
          <a:stretch/>
        </p:blipFill>
        <p:spPr>
          <a:xfrm>
            <a:off x="0" y="2160"/>
            <a:ext cx="9142920" cy="1923480"/>
          </a:xfrm>
          <a:prstGeom prst="rect">
            <a:avLst/>
          </a:prstGeom>
          <a:ln>
            <a:noFill/>
          </a:ln>
        </p:spPr>
      </p:pic>
      <p:pic>
        <p:nvPicPr>
          <p:cNvPr id="278" name="Google Shape;764;p41_15" descr=""/>
          <p:cNvPicPr/>
          <p:nvPr/>
        </p:nvPicPr>
        <p:blipFill>
          <a:blip r:embed="rId2"/>
          <a:stretch/>
        </p:blipFill>
        <p:spPr>
          <a:xfrm>
            <a:off x="8342640" y="432216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303480" y="385560"/>
            <a:ext cx="640728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Sistema / </a:t>
            </a: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Módulos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3"/>
          <a:stretch/>
        </p:blipFill>
        <p:spPr>
          <a:xfrm>
            <a:off x="4923000" y="549360"/>
            <a:ext cx="2118960" cy="10706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3924000" y="1901160"/>
            <a:ext cx="4982760" cy="226836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648000" y="1943280"/>
            <a:ext cx="3204000" cy="1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Admin (Sec. 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Turismo)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	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Composto por: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Inclusão / Exclusão de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usuários; Aprovação /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Exclusão de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estabelecimentos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cadastrados pelo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empreendedor</a:t>
            </a:r>
            <a:r>
              <a:rPr b="0" lang="pt-BR" sz="20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Application>LibreOffice/6.4.7.2$Linux_X86_64 LibreOffice_project/40$Build-2</Application>
  <Words>434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2021-05-22T15:41:45Z</dcterms:modified>
  <cp:revision>37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